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4"/>
  </p:notesMasterIdLst>
  <p:sldIdLst>
    <p:sldId id="270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7CC0B-0CFF-4DF8-9945-956F935CED7B}" v="11" dt="2022-04-06T16:42:35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Azevedo Peixoto" userId="24deda00-4310-4651-97b8-e7c0af2f98b0" providerId="ADAL" clId="{4717CC0B-0CFF-4DF8-9945-956F935CED7B}"/>
    <pc:docChg chg="undo redo custSel delSld modSld">
      <pc:chgData name="Leonardo Azevedo Peixoto" userId="24deda00-4310-4651-97b8-e7c0af2f98b0" providerId="ADAL" clId="{4717CC0B-0CFF-4DF8-9945-956F935CED7B}" dt="2022-04-06T16:42:54.517" v="91" actId="47"/>
      <pc:docMkLst>
        <pc:docMk/>
      </pc:docMkLst>
      <pc:sldChg chg="modSp mod">
        <pc:chgData name="Leonardo Azevedo Peixoto" userId="24deda00-4310-4651-97b8-e7c0af2f98b0" providerId="ADAL" clId="{4717CC0B-0CFF-4DF8-9945-956F935CED7B}" dt="2022-04-06T16:34:35.803" v="17" actId="20577"/>
        <pc:sldMkLst>
          <pc:docMk/>
          <pc:sldMk cId="0" sldId="270"/>
        </pc:sldMkLst>
        <pc:spChg chg="mod">
          <ac:chgData name="Leonardo Azevedo Peixoto" userId="24deda00-4310-4651-97b8-e7c0af2f98b0" providerId="ADAL" clId="{4717CC0B-0CFF-4DF8-9945-956F935CED7B}" dt="2022-04-06T16:34:35.803" v="17" actId="20577"/>
          <ac:spMkLst>
            <pc:docMk/>
            <pc:sldMk cId="0" sldId="270"/>
            <ac:spMk id="57" creationId="{00000000-0000-0000-0000-000000000000}"/>
          </ac:spMkLst>
        </pc:spChg>
      </pc:sldChg>
      <pc:sldChg chg="addSp delSp modSp mod">
        <pc:chgData name="Leonardo Azevedo Peixoto" userId="24deda00-4310-4651-97b8-e7c0af2f98b0" providerId="ADAL" clId="{4717CC0B-0CFF-4DF8-9945-956F935CED7B}" dt="2022-04-06T16:37:06.744" v="26" actId="1076"/>
        <pc:sldMkLst>
          <pc:docMk/>
          <pc:sldMk cId="103884594" sldId="289"/>
        </pc:sldMkLst>
        <pc:spChg chg="mod">
          <ac:chgData name="Leonardo Azevedo Peixoto" userId="24deda00-4310-4651-97b8-e7c0af2f98b0" providerId="ADAL" clId="{4717CC0B-0CFF-4DF8-9945-956F935CED7B}" dt="2022-04-06T16:36:38.496" v="22" actId="6549"/>
          <ac:spMkLst>
            <pc:docMk/>
            <pc:sldMk cId="103884594" sldId="289"/>
            <ac:spMk id="91" creationId="{00000000-0000-0000-0000-000000000000}"/>
          </ac:spMkLst>
        </pc:spChg>
        <pc:spChg chg="mod">
          <ac:chgData name="Leonardo Azevedo Peixoto" userId="24deda00-4310-4651-97b8-e7c0af2f98b0" providerId="ADAL" clId="{4717CC0B-0CFF-4DF8-9945-956F935CED7B}" dt="2022-04-06T16:36:49.228" v="23" actId="6549"/>
          <ac:spMkLst>
            <pc:docMk/>
            <pc:sldMk cId="103884594" sldId="289"/>
            <ac:spMk id="92" creationId="{00000000-0000-0000-0000-000000000000}"/>
          </ac:spMkLst>
        </pc:spChg>
        <pc:picChg chg="del">
          <ac:chgData name="Leonardo Azevedo Peixoto" userId="24deda00-4310-4651-97b8-e7c0af2f98b0" providerId="ADAL" clId="{4717CC0B-0CFF-4DF8-9945-956F935CED7B}" dt="2022-04-06T16:36:53.431" v="24" actId="478"/>
          <ac:picMkLst>
            <pc:docMk/>
            <pc:sldMk cId="103884594" sldId="289"/>
            <ac:picMk id="5" creationId="{5ED6A276-9D39-4473-B2DC-05C190E40CAB}"/>
          </ac:picMkLst>
        </pc:picChg>
        <pc:picChg chg="add mod">
          <ac:chgData name="Leonardo Azevedo Peixoto" userId="24deda00-4310-4651-97b8-e7c0af2f98b0" providerId="ADAL" clId="{4717CC0B-0CFF-4DF8-9945-956F935CED7B}" dt="2022-04-06T16:37:06.744" v="26" actId="1076"/>
          <ac:picMkLst>
            <pc:docMk/>
            <pc:sldMk cId="103884594" sldId="289"/>
            <ac:picMk id="6" creationId="{280D1E63-E9DB-472A-9775-03AC5135F921}"/>
          </ac:picMkLst>
        </pc:picChg>
      </pc:sldChg>
      <pc:sldChg chg="addSp delSp modSp mod">
        <pc:chgData name="Leonardo Azevedo Peixoto" userId="24deda00-4310-4651-97b8-e7c0af2f98b0" providerId="ADAL" clId="{4717CC0B-0CFF-4DF8-9945-956F935CED7B}" dt="2022-04-06T16:37:43.849" v="32" actId="1076"/>
        <pc:sldMkLst>
          <pc:docMk/>
          <pc:sldMk cId="3372667490" sldId="290"/>
        </pc:sldMkLst>
        <pc:spChg chg="mod">
          <ac:chgData name="Leonardo Azevedo Peixoto" userId="24deda00-4310-4651-97b8-e7c0af2f98b0" providerId="ADAL" clId="{4717CC0B-0CFF-4DF8-9945-956F935CED7B}" dt="2022-04-06T16:37:29.590" v="29"/>
          <ac:spMkLst>
            <pc:docMk/>
            <pc:sldMk cId="3372667490" sldId="290"/>
            <ac:spMk id="91" creationId="{00000000-0000-0000-0000-000000000000}"/>
          </ac:spMkLst>
        </pc:spChg>
        <pc:picChg chg="del">
          <ac:chgData name="Leonardo Azevedo Peixoto" userId="24deda00-4310-4651-97b8-e7c0af2f98b0" providerId="ADAL" clId="{4717CC0B-0CFF-4DF8-9945-956F935CED7B}" dt="2022-04-06T16:37:31.938" v="30" actId="478"/>
          <ac:picMkLst>
            <pc:docMk/>
            <pc:sldMk cId="3372667490" sldId="290"/>
            <ac:picMk id="6" creationId="{8F7D0813-C786-4947-A5EA-6DFAD997065C}"/>
          </ac:picMkLst>
        </pc:picChg>
        <pc:picChg chg="add mod">
          <ac:chgData name="Leonardo Azevedo Peixoto" userId="24deda00-4310-4651-97b8-e7c0af2f98b0" providerId="ADAL" clId="{4717CC0B-0CFF-4DF8-9945-956F935CED7B}" dt="2022-04-06T16:37:43.849" v="32" actId="1076"/>
          <ac:picMkLst>
            <pc:docMk/>
            <pc:sldMk cId="3372667490" sldId="290"/>
            <ac:picMk id="7" creationId="{A5D2062F-EED8-42AA-BF67-384811CFBE02}"/>
          </ac:picMkLst>
        </pc:picChg>
      </pc:sldChg>
      <pc:sldChg chg="addSp delSp modSp mod">
        <pc:chgData name="Leonardo Azevedo Peixoto" userId="24deda00-4310-4651-97b8-e7c0af2f98b0" providerId="ADAL" clId="{4717CC0B-0CFF-4DF8-9945-956F935CED7B}" dt="2022-04-06T16:38:15.089" v="40" actId="1076"/>
        <pc:sldMkLst>
          <pc:docMk/>
          <pc:sldMk cId="1000506244" sldId="291"/>
        </pc:sldMkLst>
        <pc:spChg chg="mod">
          <ac:chgData name="Leonardo Azevedo Peixoto" userId="24deda00-4310-4651-97b8-e7c0af2f98b0" providerId="ADAL" clId="{4717CC0B-0CFF-4DF8-9945-956F935CED7B}" dt="2022-04-06T16:38:04.186" v="37"/>
          <ac:spMkLst>
            <pc:docMk/>
            <pc:sldMk cId="1000506244" sldId="291"/>
            <ac:spMk id="91" creationId="{00000000-0000-0000-0000-000000000000}"/>
          </ac:spMkLst>
        </pc:spChg>
        <pc:picChg chg="add mod">
          <ac:chgData name="Leonardo Azevedo Peixoto" userId="24deda00-4310-4651-97b8-e7c0af2f98b0" providerId="ADAL" clId="{4717CC0B-0CFF-4DF8-9945-956F935CED7B}" dt="2022-04-06T16:38:15.089" v="40" actId="1076"/>
          <ac:picMkLst>
            <pc:docMk/>
            <pc:sldMk cId="1000506244" sldId="291"/>
            <ac:picMk id="6" creationId="{6EC18C6E-1976-4C63-9949-E78E00399BA0}"/>
          </ac:picMkLst>
        </pc:picChg>
        <pc:picChg chg="del">
          <ac:chgData name="Leonardo Azevedo Peixoto" userId="24deda00-4310-4651-97b8-e7c0af2f98b0" providerId="ADAL" clId="{4717CC0B-0CFF-4DF8-9945-956F935CED7B}" dt="2022-04-06T16:38:05.864" v="38" actId="478"/>
          <ac:picMkLst>
            <pc:docMk/>
            <pc:sldMk cId="1000506244" sldId="291"/>
            <ac:picMk id="7" creationId="{D4C9C451-1F89-4468-A986-E4B2113ED6B9}"/>
          </ac:picMkLst>
        </pc:picChg>
      </pc:sldChg>
      <pc:sldChg chg="addSp delSp modSp mod">
        <pc:chgData name="Leonardo Azevedo Peixoto" userId="24deda00-4310-4651-97b8-e7c0af2f98b0" providerId="ADAL" clId="{4717CC0B-0CFF-4DF8-9945-956F935CED7B}" dt="2022-04-06T16:38:46.449" v="46" actId="1076"/>
        <pc:sldMkLst>
          <pc:docMk/>
          <pc:sldMk cId="3436943897" sldId="292"/>
        </pc:sldMkLst>
        <pc:spChg chg="mod">
          <ac:chgData name="Leonardo Azevedo Peixoto" userId="24deda00-4310-4651-97b8-e7c0af2f98b0" providerId="ADAL" clId="{4717CC0B-0CFF-4DF8-9945-956F935CED7B}" dt="2022-04-06T16:38:35.934" v="43"/>
          <ac:spMkLst>
            <pc:docMk/>
            <pc:sldMk cId="3436943897" sldId="292"/>
            <ac:spMk id="91" creationId="{00000000-0000-0000-0000-000000000000}"/>
          </ac:spMkLst>
        </pc:spChg>
        <pc:picChg chg="del">
          <ac:chgData name="Leonardo Azevedo Peixoto" userId="24deda00-4310-4651-97b8-e7c0af2f98b0" providerId="ADAL" clId="{4717CC0B-0CFF-4DF8-9945-956F935CED7B}" dt="2022-04-06T16:38:38.114" v="44" actId="478"/>
          <ac:picMkLst>
            <pc:docMk/>
            <pc:sldMk cId="3436943897" sldId="292"/>
            <ac:picMk id="6" creationId="{75A306C1-DAA5-41A4-A018-29AC8D7D9601}"/>
          </ac:picMkLst>
        </pc:picChg>
        <pc:picChg chg="add mod">
          <ac:chgData name="Leonardo Azevedo Peixoto" userId="24deda00-4310-4651-97b8-e7c0af2f98b0" providerId="ADAL" clId="{4717CC0B-0CFF-4DF8-9945-956F935CED7B}" dt="2022-04-06T16:38:46.449" v="46" actId="1076"/>
          <ac:picMkLst>
            <pc:docMk/>
            <pc:sldMk cId="3436943897" sldId="292"/>
            <ac:picMk id="7" creationId="{E7A31593-9393-40C5-BF0E-EE1B9BD82E50}"/>
          </ac:picMkLst>
        </pc:picChg>
      </pc:sldChg>
      <pc:sldChg chg="addSp delSp modSp mod">
        <pc:chgData name="Leonardo Azevedo Peixoto" userId="24deda00-4310-4651-97b8-e7c0af2f98b0" providerId="ADAL" clId="{4717CC0B-0CFF-4DF8-9945-956F935CED7B}" dt="2022-04-06T16:39:23.033" v="52" actId="1076"/>
        <pc:sldMkLst>
          <pc:docMk/>
          <pc:sldMk cId="3575172193" sldId="293"/>
        </pc:sldMkLst>
        <pc:spChg chg="mod">
          <ac:chgData name="Leonardo Azevedo Peixoto" userId="24deda00-4310-4651-97b8-e7c0af2f98b0" providerId="ADAL" clId="{4717CC0B-0CFF-4DF8-9945-956F935CED7B}" dt="2022-04-06T16:39:09.835" v="49"/>
          <ac:spMkLst>
            <pc:docMk/>
            <pc:sldMk cId="3575172193" sldId="293"/>
            <ac:spMk id="91" creationId="{00000000-0000-0000-0000-000000000000}"/>
          </ac:spMkLst>
        </pc:spChg>
        <pc:picChg chg="add mod">
          <ac:chgData name="Leonardo Azevedo Peixoto" userId="24deda00-4310-4651-97b8-e7c0af2f98b0" providerId="ADAL" clId="{4717CC0B-0CFF-4DF8-9945-956F935CED7B}" dt="2022-04-06T16:39:23.033" v="52" actId="1076"/>
          <ac:picMkLst>
            <pc:docMk/>
            <pc:sldMk cId="3575172193" sldId="293"/>
            <ac:picMk id="6" creationId="{9609F386-AA80-47CA-A10A-497D872F57EC}"/>
          </ac:picMkLst>
        </pc:picChg>
        <pc:picChg chg="del">
          <ac:chgData name="Leonardo Azevedo Peixoto" userId="24deda00-4310-4651-97b8-e7c0af2f98b0" providerId="ADAL" clId="{4717CC0B-0CFF-4DF8-9945-956F935CED7B}" dt="2022-04-06T16:39:11.479" v="50" actId="478"/>
          <ac:picMkLst>
            <pc:docMk/>
            <pc:sldMk cId="3575172193" sldId="293"/>
            <ac:picMk id="7" creationId="{986AB96B-7BCC-42D6-8747-9206DE8FA4FC}"/>
          </ac:picMkLst>
        </pc:picChg>
      </pc:sldChg>
      <pc:sldChg chg="addSp delSp modSp mod">
        <pc:chgData name="Leonardo Azevedo Peixoto" userId="24deda00-4310-4651-97b8-e7c0af2f98b0" providerId="ADAL" clId="{4717CC0B-0CFF-4DF8-9945-956F935CED7B}" dt="2022-04-06T16:39:55.729" v="58" actId="1076"/>
        <pc:sldMkLst>
          <pc:docMk/>
          <pc:sldMk cId="4014005137" sldId="294"/>
        </pc:sldMkLst>
        <pc:spChg chg="mod">
          <ac:chgData name="Leonardo Azevedo Peixoto" userId="24deda00-4310-4651-97b8-e7c0af2f98b0" providerId="ADAL" clId="{4717CC0B-0CFF-4DF8-9945-956F935CED7B}" dt="2022-04-06T16:39:43.545" v="55"/>
          <ac:spMkLst>
            <pc:docMk/>
            <pc:sldMk cId="4014005137" sldId="294"/>
            <ac:spMk id="91" creationId="{00000000-0000-0000-0000-000000000000}"/>
          </ac:spMkLst>
        </pc:spChg>
        <pc:picChg chg="del">
          <ac:chgData name="Leonardo Azevedo Peixoto" userId="24deda00-4310-4651-97b8-e7c0af2f98b0" providerId="ADAL" clId="{4717CC0B-0CFF-4DF8-9945-956F935CED7B}" dt="2022-04-06T16:39:45.242" v="56" actId="478"/>
          <ac:picMkLst>
            <pc:docMk/>
            <pc:sldMk cId="4014005137" sldId="294"/>
            <ac:picMk id="6" creationId="{CA0923D3-B3CE-4B4F-BD85-A2B1732B4354}"/>
          </ac:picMkLst>
        </pc:picChg>
        <pc:picChg chg="add mod">
          <ac:chgData name="Leonardo Azevedo Peixoto" userId="24deda00-4310-4651-97b8-e7c0af2f98b0" providerId="ADAL" clId="{4717CC0B-0CFF-4DF8-9945-956F935CED7B}" dt="2022-04-06T16:39:55.729" v="58" actId="1076"/>
          <ac:picMkLst>
            <pc:docMk/>
            <pc:sldMk cId="4014005137" sldId="294"/>
            <ac:picMk id="7" creationId="{23144A9D-D2FB-4647-A8CB-E37A6A8A07F4}"/>
          </ac:picMkLst>
        </pc:picChg>
      </pc:sldChg>
      <pc:sldChg chg="addSp delSp modSp mod">
        <pc:chgData name="Leonardo Azevedo Peixoto" userId="24deda00-4310-4651-97b8-e7c0af2f98b0" providerId="ADAL" clId="{4717CC0B-0CFF-4DF8-9945-956F935CED7B}" dt="2022-04-06T16:40:24.176" v="64" actId="1076"/>
        <pc:sldMkLst>
          <pc:docMk/>
          <pc:sldMk cId="2624026359" sldId="295"/>
        </pc:sldMkLst>
        <pc:spChg chg="mod">
          <ac:chgData name="Leonardo Azevedo Peixoto" userId="24deda00-4310-4651-97b8-e7c0af2f98b0" providerId="ADAL" clId="{4717CC0B-0CFF-4DF8-9945-956F935CED7B}" dt="2022-04-06T16:40:11.768" v="61"/>
          <ac:spMkLst>
            <pc:docMk/>
            <pc:sldMk cId="2624026359" sldId="295"/>
            <ac:spMk id="91" creationId="{00000000-0000-0000-0000-000000000000}"/>
          </ac:spMkLst>
        </pc:spChg>
        <pc:picChg chg="add mod">
          <ac:chgData name="Leonardo Azevedo Peixoto" userId="24deda00-4310-4651-97b8-e7c0af2f98b0" providerId="ADAL" clId="{4717CC0B-0CFF-4DF8-9945-956F935CED7B}" dt="2022-04-06T16:40:24.176" v="64" actId="1076"/>
          <ac:picMkLst>
            <pc:docMk/>
            <pc:sldMk cId="2624026359" sldId="295"/>
            <ac:picMk id="6" creationId="{0AE28167-6636-4C9D-95CA-9A63E735FB67}"/>
          </ac:picMkLst>
        </pc:picChg>
        <pc:picChg chg="del">
          <ac:chgData name="Leonardo Azevedo Peixoto" userId="24deda00-4310-4651-97b8-e7c0af2f98b0" providerId="ADAL" clId="{4717CC0B-0CFF-4DF8-9945-956F935CED7B}" dt="2022-04-06T16:40:13.379" v="62" actId="478"/>
          <ac:picMkLst>
            <pc:docMk/>
            <pc:sldMk cId="2624026359" sldId="295"/>
            <ac:picMk id="7" creationId="{83F12A57-7BFC-4368-994B-1126EEA3745B}"/>
          </ac:picMkLst>
        </pc:picChg>
      </pc:sldChg>
      <pc:sldChg chg="addSp delSp modSp mod">
        <pc:chgData name="Leonardo Azevedo Peixoto" userId="24deda00-4310-4651-97b8-e7c0af2f98b0" providerId="ADAL" clId="{4717CC0B-0CFF-4DF8-9945-956F935CED7B}" dt="2022-04-06T16:40:56.690" v="70" actId="1076"/>
        <pc:sldMkLst>
          <pc:docMk/>
          <pc:sldMk cId="3492496231" sldId="296"/>
        </pc:sldMkLst>
        <pc:spChg chg="mod">
          <ac:chgData name="Leonardo Azevedo Peixoto" userId="24deda00-4310-4651-97b8-e7c0af2f98b0" providerId="ADAL" clId="{4717CC0B-0CFF-4DF8-9945-956F935CED7B}" dt="2022-04-06T16:40:44.272" v="67"/>
          <ac:spMkLst>
            <pc:docMk/>
            <pc:sldMk cId="3492496231" sldId="296"/>
            <ac:spMk id="91" creationId="{00000000-0000-0000-0000-000000000000}"/>
          </ac:spMkLst>
        </pc:spChg>
        <pc:picChg chg="del">
          <ac:chgData name="Leonardo Azevedo Peixoto" userId="24deda00-4310-4651-97b8-e7c0af2f98b0" providerId="ADAL" clId="{4717CC0B-0CFF-4DF8-9945-956F935CED7B}" dt="2022-04-06T16:40:46.659" v="68" actId="478"/>
          <ac:picMkLst>
            <pc:docMk/>
            <pc:sldMk cId="3492496231" sldId="296"/>
            <ac:picMk id="6" creationId="{1D2ECCB8-6095-43F9-B053-1BEFB6793EB2}"/>
          </ac:picMkLst>
        </pc:picChg>
        <pc:picChg chg="add mod">
          <ac:chgData name="Leonardo Azevedo Peixoto" userId="24deda00-4310-4651-97b8-e7c0af2f98b0" providerId="ADAL" clId="{4717CC0B-0CFF-4DF8-9945-956F935CED7B}" dt="2022-04-06T16:40:56.690" v="70" actId="1076"/>
          <ac:picMkLst>
            <pc:docMk/>
            <pc:sldMk cId="3492496231" sldId="296"/>
            <ac:picMk id="7" creationId="{902BAC40-03AE-4EA9-B389-D0A851051AE3}"/>
          </ac:picMkLst>
        </pc:picChg>
      </pc:sldChg>
      <pc:sldChg chg="addSp delSp modSp mod">
        <pc:chgData name="Leonardo Azevedo Peixoto" userId="24deda00-4310-4651-97b8-e7c0af2f98b0" providerId="ADAL" clId="{4717CC0B-0CFF-4DF8-9945-956F935CED7B}" dt="2022-04-06T16:41:22.792" v="76" actId="1076"/>
        <pc:sldMkLst>
          <pc:docMk/>
          <pc:sldMk cId="2309191684" sldId="297"/>
        </pc:sldMkLst>
        <pc:spChg chg="mod">
          <ac:chgData name="Leonardo Azevedo Peixoto" userId="24deda00-4310-4651-97b8-e7c0af2f98b0" providerId="ADAL" clId="{4717CC0B-0CFF-4DF8-9945-956F935CED7B}" dt="2022-04-06T16:41:12.166" v="73"/>
          <ac:spMkLst>
            <pc:docMk/>
            <pc:sldMk cId="2309191684" sldId="297"/>
            <ac:spMk id="91" creationId="{00000000-0000-0000-0000-000000000000}"/>
          </ac:spMkLst>
        </pc:spChg>
        <pc:picChg chg="add mod">
          <ac:chgData name="Leonardo Azevedo Peixoto" userId="24deda00-4310-4651-97b8-e7c0af2f98b0" providerId="ADAL" clId="{4717CC0B-0CFF-4DF8-9945-956F935CED7B}" dt="2022-04-06T16:41:22.792" v="76" actId="1076"/>
          <ac:picMkLst>
            <pc:docMk/>
            <pc:sldMk cId="2309191684" sldId="297"/>
            <ac:picMk id="6" creationId="{36FFC015-B81D-43B1-AA39-ADF71B427217}"/>
          </ac:picMkLst>
        </pc:picChg>
        <pc:picChg chg="del">
          <ac:chgData name="Leonardo Azevedo Peixoto" userId="24deda00-4310-4651-97b8-e7c0af2f98b0" providerId="ADAL" clId="{4717CC0B-0CFF-4DF8-9945-956F935CED7B}" dt="2022-04-06T16:41:13.911" v="74" actId="478"/>
          <ac:picMkLst>
            <pc:docMk/>
            <pc:sldMk cId="2309191684" sldId="297"/>
            <ac:picMk id="7" creationId="{848BBBF8-427A-468D-BA0F-6340D41E2BCD}"/>
          </ac:picMkLst>
        </pc:picChg>
      </pc:sldChg>
      <pc:sldChg chg="addSp delSp modSp mod">
        <pc:chgData name="Leonardo Azevedo Peixoto" userId="24deda00-4310-4651-97b8-e7c0af2f98b0" providerId="ADAL" clId="{4717CC0B-0CFF-4DF8-9945-956F935CED7B}" dt="2022-04-06T16:41:54.312" v="84" actId="1076"/>
        <pc:sldMkLst>
          <pc:docMk/>
          <pc:sldMk cId="1294504138" sldId="298"/>
        </pc:sldMkLst>
        <pc:spChg chg="mod">
          <ac:chgData name="Leonardo Azevedo Peixoto" userId="24deda00-4310-4651-97b8-e7c0af2f98b0" providerId="ADAL" clId="{4717CC0B-0CFF-4DF8-9945-956F935CED7B}" dt="2022-04-06T16:41:41.430" v="81"/>
          <ac:spMkLst>
            <pc:docMk/>
            <pc:sldMk cId="1294504138" sldId="298"/>
            <ac:spMk id="91" creationId="{00000000-0000-0000-0000-000000000000}"/>
          </ac:spMkLst>
        </pc:spChg>
        <pc:picChg chg="del">
          <ac:chgData name="Leonardo Azevedo Peixoto" userId="24deda00-4310-4651-97b8-e7c0af2f98b0" providerId="ADAL" clId="{4717CC0B-0CFF-4DF8-9945-956F935CED7B}" dt="2022-04-06T16:41:44.055" v="82" actId="478"/>
          <ac:picMkLst>
            <pc:docMk/>
            <pc:sldMk cId="1294504138" sldId="298"/>
            <ac:picMk id="6" creationId="{24410A01-0B78-4F84-9DDD-82D224798F0B}"/>
          </ac:picMkLst>
        </pc:picChg>
        <pc:picChg chg="add mod">
          <ac:chgData name="Leonardo Azevedo Peixoto" userId="24deda00-4310-4651-97b8-e7c0af2f98b0" providerId="ADAL" clId="{4717CC0B-0CFF-4DF8-9945-956F935CED7B}" dt="2022-04-06T16:41:54.312" v="84" actId="1076"/>
          <ac:picMkLst>
            <pc:docMk/>
            <pc:sldMk cId="1294504138" sldId="298"/>
            <ac:picMk id="7" creationId="{707B41C1-0CC8-4B55-B9D5-94EE766E9E51}"/>
          </ac:picMkLst>
        </pc:picChg>
      </pc:sldChg>
      <pc:sldChg chg="addSp delSp modSp mod">
        <pc:chgData name="Leonardo Azevedo Peixoto" userId="24deda00-4310-4651-97b8-e7c0af2f98b0" providerId="ADAL" clId="{4717CC0B-0CFF-4DF8-9945-956F935CED7B}" dt="2022-04-06T16:42:39.025" v="90" actId="1076"/>
        <pc:sldMkLst>
          <pc:docMk/>
          <pc:sldMk cId="1540478699" sldId="299"/>
        </pc:sldMkLst>
        <pc:spChg chg="mod">
          <ac:chgData name="Leonardo Azevedo Peixoto" userId="24deda00-4310-4651-97b8-e7c0af2f98b0" providerId="ADAL" clId="{4717CC0B-0CFF-4DF8-9945-956F935CED7B}" dt="2022-04-06T16:42:26.798" v="87"/>
          <ac:spMkLst>
            <pc:docMk/>
            <pc:sldMk cId="1540478699" sldId="299"/>
            <ac:spMk id="91" creationId="{00000000-0000-0000-0000-000000000000}"/>
          </ac:spMkLst>
        </pc:spChg>
        <pc:picChg chg="add mod">
          <ac:chgData name="Leonardo Azevedo Peixoto" userId="24deda00-4310-4651-97b8-e7c0af2f98b0" providerId="ADAL" clId="{4717CC0B-0CFF-4DF8-9945-956F935CED7B}" dt="2022-04-06T16:42:39.025" v="90" actId="1076"/>
          <ac:picMkLst>
            <pc:docMk/>
            <pc:sldMk cId="1540478699" sldId="299"/>
            <ac:picMk id="6" creationId="{60AF30F2-5B9B-4F00-BD01-2D905F7D847D}"/>
          </ac:picMkLst>
        </pc:picChg>
        <pc:picChg chg="del">
          <ac:chgData name="Leonardo Azevedo Peixoto" userId="24deda00-4310-4651-97b8-e7c0af2f98b0" providerId="ADAL" clId="{4717CC0B-0CFF-4DF8-9945-956F935CED7B}" dt="2022-04-06T16:42:28.535" v="88" actId="478"/>
          <ac:picMkLst>
            <pc:docMk/>
            <pc:sldMk cId="1540478699" sldId="299"/>
            <ac:picMk id="7" creationId="{08FAE9D0-F45C-462D-9028-30E5A0E367F8}"/>
          </ac:picMkLst>
        </pc:picChg>
      </pc:sldChg>
      <pc:sldChg chg="del">
        <pc:chgData name="Leonardo Azevedo Peixoto" userId="24deda00-4310-4651-97b8-e7c0af2f98b0" providerId="ADAL" clId="{4717CC0B-0CFF-4DF8-9945-956F935CED7B}" dt="2022-04-06T16:42:54.517" v="91" actId="47"/>
        <pc:sldMkLst>
          <pc:docMk/>
          <pc:sldMk cId="409552248" sldId="300"/>
        </pc:sldMkLst>
      </pc:sldChg>
      <pc:sldChg chg="del">
        <pc:chgData name="Leonardo Azevedo Peixoto" userId="24deda00-4310-4651-97b8-e7c0af2f98b0" providerId="ADAL" clId="{4717CC0B-0CFF-4DF8-9945-956F935CED7B}" dt="2022-04-06T16:42:54.517" v="91" actId="47"/>
        <pc:sldMkLst>
          <pc:docMk/>
          <pc:sldMk cId="2329909719" sldId="301"/>
        </pc:sldMkLst>
      </pc:sldChg>
      <pc:sldChg chg="del">
        <pc:chgData name="Leonardo Azevedo Peixoto" userId="24deda00-4310-4651-97b8-e7c0af2f98b0" providerId="ADAL" clId="{4717CC0B-0CFF-4DF8-9945-956F935CED7B}" dt="2022-04-06T16:42:54.517" v="91" actId="47"/>
        <pc:sldMkLst>
          <pc:docMk/>
          <pc:sldMk cId="2911185583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3EF8D-B4DD-4EE7-84B1-6B55AEAE0EFB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D6BFE-B56D-4376-BBD5-297427547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5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024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01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95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37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07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49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99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667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76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82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89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1000">
              <a:srgbClr val="0070B5"/>
            </a:gs>
            <a:gs pos="99000">
              <a:srgbClr val="14213D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313170"/>
            <a:ext cx="12192000" cy="6231661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83833" y="2216600"/>
            <a:ext cx="9424400" cy="24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9066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ACEFB7-708A-48DF-BD8A-6BADD770D5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2453" y="313169"/>
            <a:ext cx="2687092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9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tx2"/>
            </a:gs>
            <a:gs pos="35000">
              <a:srgbClr val="22A7F3"/>
            </a:gs>
            <a:gs pos="100000">
              <a:srgbClr val="14213D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032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3867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1219170" lvl="1" indent="-550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3867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828754" lvl="2" indent="-550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3867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2438339" lvl="3" indent="-550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3867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3047924" lvl="4" indent="-550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3867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3657509" lvl="5" indent="-550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3867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4267093" lvl="6" indent="-550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3867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4876678" lvl="7" indent="-550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3867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5486263" lvl="8" indent="-55032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3867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 dirty="0">
                <a:solidFill>
                  <a:srgbClr val="14213D"/>
                </a:solidFill>
              </a:rPr>
              <a:t>“</a:t>
            </a:r>
            <a:endParaRPr sz="12800" b="1" dirty="0">
              <a:solidFill>
                <a:srgbClr val="14213D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0" name="Google Shape;20;p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54A4C6-343F-48C1-8678-8824B7AC12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155" y="6129937"/>
            <a:ext cx="2448000" cy="5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3248847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358CA4-3A50-4D26-807F-57144F80A7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155" y="6131535"/>
            <a:ext cx="2440767" cy="5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2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3257265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383767" y="1805267"/>
            <a:ext cx="4403200" cy="42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6404831" y="1805267"/>
            <a:ext cx="4403200" cy="42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19FA71-D33C-419C-8E6D-6CAE0CF8E7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155" y="6131535"/>
            <a:ext cx="2440767" cy="5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3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3257257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383833" y="1805267"/>
            <a:ext cx="2922400" cy="40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613368" y="1805267"/>
            <a:ext cx="2922400" cy="40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7842903" y="1805267"/>
            <a:ext cx="2922400" cy="40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227CE8-D0DB-4154-BDB7-35BF63E05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155" y="6131535"/>
            <a:ext cx="2440767" cy="5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2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324885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3E2E18-C23D-4320-9F5E-9E92797398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155" y="6131535"/>
            <a:ext cx="2440767" cy="5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5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3232031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383833" y="5494592"/>
            <a:ext cx="94244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 dirty="0"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50E1CA-F720-45CF-AEAD-AEFD3A4D0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155" y="6131535"/>
            <a:ext cx="2440767" cy="5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4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733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733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733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733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733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733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733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733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15620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1300705" y="2216600"/>
            <a:ext cx="9856822" cy="24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pt-BR" sz="4000" dirty="0"/>
              <a:t>Métodos Bayesianos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83833" y="984526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Como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 usa os dados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400" dirty="0">
              <a:latin typeface="Georgia" panose="0204050205040502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36FFC015-B81D-43B1-AA39-ADF71B427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2" t="30550" r="43350" b="24660"/>
          <a:stretch/>
        </p:blipFill>
        <p:spPr>
          <a:xfrm>
            <a:off x="1383767" y="1512926"/>
            <a:ext cx="5901963" cy="44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9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83833" y="984526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Transformando dados numéricos em classes para serem usados no método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endParaRPr lang="pt-BR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400" dirty="0">
              <a:latin typeface="Georgia" panose="0204050205040502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707B41C1-0CC8-4B55-B9D5-94EE766E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3" t="30972" r="39923" b="33334"/>
          <a:stretch/>
        </p:blipFill>
        <p:spPr>
          <a:xfrm>
            <a:off x="1383767" y="1805264"/>
            <a:ext cx="7400566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0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83833" y="984526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Preparando dados de texto para o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endParaRPr lang="pt-BR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400" dirty="0">
              <a:latin typeface="Georgia" panose="0204050205040502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60AF30F2-5B9B-4F00-BD01-2D905F7D8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1327" r="40146" b="28932"/>
          <a:stretch/>
        </p:blipFill>
        <p:spPr>
          <a:xfrm>
            <a:off x="1383767" y="1512926"/>
            <a:ext cx="7598687" cy="43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7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83833" y="534938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Estimando probabilidades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391382" y="1063338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endParaRPr lang="pt-BR" sz="2400" dirty="0">
              <a:latin typeface="Georgia" panose="0204050205040502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280D1E63-E9DB-472A-9775-03AC5135F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3" t="30938" r="39491" b="42913"/>
          <a:stretch/>
        </p:blipFill>
        <p:spPr>
          <a:xfrm>
            <a:off x="1624831" y="1826378"/>
            <a:ext cx="7577864" cy="28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Probabilidade conjunta e eventos independentes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400" dirty="0">
              <a:latin typeface="Georgia" panose="0204050205040502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A5D2062F-EED8-42AA-BF67-384811CFB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680" r="40510" b="33204"/>
          <a:stretch/>
        </p:blipFill>
        <p:spPr>
          <a:xfrm>
            <a:off x="1383767" y="1828280"/>
            <a:ext cx="7516926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6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Probabilidade condicional e eventos dependentes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400" dirty="0">
              <a:latin typeface="Georgia" panose="0204050205040502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6EC18C6E-1976-4C63-9949-E78E00399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938" r="39709" b="32557"/>
          <a:stretch/>
        </p:blipFill>
        <p:spPr>
          <a:xfrm>
            <a:off x="1383767" y="1923604"/>
            <a:ext cx="7383148" cy="38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0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Calculando predições com o pacote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endParaRPr lang="pt-BR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400" dirty="0">
              <a:latin typeface="Georgia" panose="0204050205040502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E7A31593-9393-40C5-BF0E-EE1B9BD82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3" t="30680" r="42258" b="48428"/>
          <a:stretch/>
        </p:blipFill>
        <p:spPr>
          <a:xfrm>
            <a:off x="1317459" y="2345789"/>
            <a:ext cx="7571251" cy="238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4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O desafio de múltiplos preditores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400" dirty="0">
              <a:latin typeface="Georgia" panose="0204050205040502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9609F386-AA80-47CA-A10A-497D872F5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5" t="30938" r="40582" b="25437"/>
          <a:stretch/>
        </p:blipFill>
        <p:spPr>
          <a:xfrm>
            <a:off x="1283085" y="1678777"/>
            <a:ext cx="6819447" cy="42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7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A simplificação pelo método </a:t>
            </a:r>
            <a:r>
              <a:rPr lang="pt-BR" dirty="0" err="1"/>
              <a:t>naive</a:t>
            </a:r>
            <a:endParaRPr lang="pt-BR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400" dirty="0">
              <a:latin typeface="Georgia" panose="0204050205040502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23144A9D-D2FB-4647-A8CB-E37A6A8A0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6" t="31250" r="40312" b="53472"/>
          <a:stretch/>
        </p:blipFill>
        <p:spPr>
          <a:xfrm>
            <a:off x="1383767" y="2788803"/>
            <a:ext cx="7722174" cy="17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0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Mais um problema 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400" dirty="0">
              <a:latin typeface="Georgia" panose="0204050205040502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0AE28167-6636-4C9D-95CA-9A63E735F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5469" r="39782" b="48738"/>
          <a:stretch/>
        </p:blipFill>
        <p:spPr>
          <a:xfrm>
            <a:off x="1383767" y="2749658"/>
            <a:ext cx="7872123" cy="175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2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83833" y="984526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dirty="0"/>
              <a:t>Correção de Laplace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400" dirty="0">
              <a:latin typeface="Georgia" panose="0204050205040502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902BAC40-03AE-4EA9-B389-D0A851051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3" t="30291" r="39855" b="50000"/>
          <a:stretch/>
        </p:blipFill>
        <p:spPr>
          <a:xfrm>
            <a:off x="1383767" y="2569282"/>
            <a:ext cx="7813029" cy="21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96231"/>
      </p:ext>
    </p:extLst>
  </p:cSld>
  <p:clrMapOvr>
    <a:masterClrMapping/>
  </p:clrMapOvr>
</p:sld>
</file>

<file path=ppt/theme/theme1.xml><?xml version="1.0" encoding="utf-8"?>
<a:theme xmlns:a="http://schemas.openxmlformats.org/drawingml/2006/main" name="Tamplate Analis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74</Words>
  <Application>Microsoft Office PowerPoint</Application>
  <PresentationFormat>Widescreen</PresentationFormat>
  <Paragraphs>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Georgia</vt:lpstr>
      <vt:lpstr>Inter-Regular</vt:lpstr>
      <vt:lpstr>Wingdings</vt:lpstr>
      <vt:lpstr>Tamplate Analise</vt:lpstr>
      <vt:lpstr>Métodos Bayesianos</vt:lpstr>
      <vt:lpstr>Estimando probabilidades</vt:lpstr>
      <vt:lpstr>Probabilidade conjunta e eventos independentes</vt:lpstr>
      <vt:lpstr>Probabilidade condicional e eventos dependentes</vt:lpstr>
      <vt:lpstr>Calculando predições com o pacote Naive Bayes</vt:lpstr>
      <vt:lpstr>O desafio de múltiplos preditores</vt:lpstr>
      <vt:lpstr>A simplificação pelo método naive</vt:lpstr>
      <vt:lpstr>Mais um problema </vt:lpstr>
      <vt:lpstr>Correção de Laplace</vt:lpstr>
      <vt:lpstr>Como naive bayes usa os dados</vt:lpstr>
      <vt:lpstr>Transformando dados numéricos em classes para serem usados no método naive bayes</vt:lpstr>
      <vt:lpstr>Preparando dados de texto para o naive bayes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dados e seus impactos no avanço da sustentabilidade no setor privado</dc:title>
  <dc:creator>Leonardo Azevedo Peixoto</dc:creator>
  <cp:lastModifiedBy>Leonardo Azevedo Peixoto</cp:lastModifiedBy>
  <cp:revision>5</cp:revision>
  <dcterms:created xsi:type="dcterms:W3CDTF">2021-09-13T16:12:58Z</dcterms:created>
  <dcterms:modified xsi:type="dcterms:W3CDTF">2022-04-06T16:43:00Z</dcterms:modified>
</cp:coreProperties>
</file>